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9" r:id="rId2"/>
    <p:sldId id="256" r:id="rId3"/>
    <p:sldId id="258" r:id="rId4"/>
    <p:sldId id="260" r:id="rId5"/>
    <p:sldId id="259" r:id="rId6"/>
    <p:sldId id="261" r:id="rId7"/>
    <p:sldId id="267" r:id="rId8"/>
    <p:sldId id="268" r:id="rId9"/>
    <p:sldId id="262" r:id="rId10"/>
    <p:sldId id="269" r:id="rId11"/>
    <p:sldId id="270" r:id="rId12"/>
    <p:sldId id="273" r:id="rId13"/>
    <p:sldId id="266" r:id="rId14"/>
    <p:sldId id="263" r:id="rId15"/>
    <p:sldId id="264" r:id="rId16"/>
    <p:sldId id="271" r:id="rId17"/>
    <p:sldId id="274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877FDFF-975D-45AC-A2AF-9E5A7E349784}">
          <p14:sldIdLst>
            <p14:sldId id="279"/>
            <p14:sldId id="256"/>
            <p14:sldId id="258"/>
          </p14:sldIdLst>
        </p14:section>
        <p14:section name="Unitary" id="{0E6B1C2C-BDEB-4383-8977-D16650E7E34E}">
          <p14:sldIdLst>
            <p14:sldId id="260"/>
            <p14:sldId id="259"/>
          </p14:sldIdLst>
        </p14:section>
        <p14:section name="Dissipative" id="{EB941EF0-AAE6-436D-8966-FF9EBA07FB28}">
          <p14:sldIdLst>
            <p14:sldId id="261"/>
            <p14:sldId id="267"/>
            <p14:sldId id="268"/>
            <p14:sldId id="262"/>
          </p14:sldIdLst>
        </p14:section>
        <p14:section name="IQ_calibration" id="{3BDBBA1D-FA39-41C4-9C4C-B82126EAB3E8}">
          <p14:sldIdLst>
            <p14:sldId id="269"/>
            <p14:sldId id="270"/>
            <p14:sldId id="273"/>
            <p14:sldId id="266"/>
          </p14:sldIdLst>
        </p14:section>
        <p14:section name="Stochastic" id="{B10D07BB-5954-4600-AA99-73C676D1F6DD}">
          <p14:sldIdLst>
            <p14:sldId id="263"/>
            <p14:sldId id="264"/>
            <p14:sldId id="271"/>
          </p14:sldIdLst>
        </p14:section>
        <p14:section name="Readout Strategies" id="{E6DFEBDD-4180-4BE0-A69B-FFDF564AD52F}">
          <p14:sldIdLst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4D7B2-13B1-4E2B-BD43-36BBBC403C0D}" v="3" dt="2023-04-04T11:17:28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5" d="100"/>
          <a:sy n="95" d="100"/>
        </p:scale>
        <p:origin x="40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8A94D7B2-13B1-4E2B-BD43-36BBBC403C0D}"/>
    <pc:docChg chg="undo custSel addSld modSld sldOrd">
      <pc:chgData name="Johann Bock Severin" userId="3b36179260fc8001" providerId="LiveId" clId="{8A94D7B2-13B1-4E2B-BD43-36BBBC403C0D}" dt="2023-04-04T20:28:49.851" v="55" actId="1076"/>
      <pc:docMkLst>
        <pc:docMk/>
      </pc:docMkLst>
      <pc:sldChg chg="addSp delSp modSp add mod ord">
        <pc:chgData name="Johann Bock Severin" userId="3b36179260fc8001" providerId="LiveId" clId="{8A94D7B2-13B1-4E2B-BD43-36BBBC403C0D}" dt="2023-04-04T20:28:49.851" v="55" actId="1076"/>
        <pc:sldMkLst>
          <pc:docMk/>
          <pc:sldMk cId="1932556502" sldId="279"/>
        </pc:sldMkLst>
        <pc:spChg chg="add mod">
          <ac:chgData name="Johann Bock Severin" userId="3b36179260fc8001" providerId="LiveId" clId="{8A94D7B2-13B1-4E2B-BD43-36BBBC403C0D}" dt="2023-04-04T11:16:20.494" v="39" actId="1582"/>
          <ac:spMkLst>
            <pc:docMk/>
            <pc:sldMk cId="1932556502" sldId="279"/>
            <ac:spMk id="2" creationId="{3CF35369-D801-4675-14F3-87D276409D3A}"/>
          </ac:spMkLst>
        </pc:spChg>
        <pc:spChg chg="del">
          <ac:chgData name="Johann Bock Severin" userId="3b36179260fc8001" providerId="LiveId" clId="{8A94D7B2-13B1-4E2B-BD43-36BBBC403C0D}" dt="2023-04-04T11:15:09.926" v="32" actId="478"/>
          <ac:spMkLst>
            <pc:docMk/>
            <pc:sldMk cId="1932556502" sldId="279"/>
            <ac:spMk id="3" creationId="{59EBE4D9-C7B7-FAD0-FE32-1D6186D14929}"/>
          </ac:spMkLst>
        </pc:spChg>
        <pc:spChg chg="add mod">
          <ac:chgData name="Johann Bock Severin" userId="3b36179260fc8001" providerId="LiveId" clId="{8A94D7B2-13B1-4E2B-BD43-36BBBC403C0D}" dt="2023-04-04T11:16:25.400" v="40" actId="1076"/>
          <ac:spMkLst>
            <pc:docMk/>
            <pc:sldMk cId="1932556502" sldId="279"/>
            <ac:spMk id="4" creationId="{626E1CB7-E231-66CA-737B-7EA732E7578E}"/>
          </ac:spMkLst>
        </pc:spChg>
        <pc:spChg chg="mod">
          <ac:chgData name="Johann Bock Severin" userId="3b36179260fc8001" providerId="LiveId" clId="{8A94D7B2-13B1-4E2B-BD43-36BBBC403C0D}" dt="2023-04-04T11:15:16.524" v="34" actId="313"/>
          <ac:spMkLst>
            <pc:docMk/>
            <pc:sldMk cId="1932556502" sldId="279"/>
            <ac:spMk id="7" creationId="{19B8F91F-D835-2B65-F3E1-1318683CD06A}"/>
          </ac:spMkLst>
        </pc:spChg>
        <pc:spChg chg="del">
          <ac:chgData name="Johann Bock Severin" userId="3b36179260fc8001" providerId="LiveId" clId="{8A94D7B2-13B1-4E2B-BD43-36BBBC403C0D}" dt="2023-04-04T11:15:13.694" v="33" actId="478"/>
          <ac:spMkLst>
            <pc:docMk/>
            <pc:sldMk cId="1932556502" sldId="279"/>
            <ac:spMk id="10" creationId="{0D3FF8D8-9683-E848-E66E-EF68C97D4A61}"/>
          </ac:spMkLst>
        </pc:spChg>
        <pc:spChg chg="add del">
          <ac:chgData name="Johann Bock Severin" userId="3b36179260fc8001" providerId="LiveId" clId="{8A94D7B2-13B1-4E2B-BD43-36BBBC403C0D}" dt="2023-04-04T11:16:56.091" v="46" actId="11529"/>
          <ac:spMkLst>
            <pc:docMk/>
            <pc:sldMk cId="1932556502" sldId="279"/>
            <ac:spMk id="11" creationId="{F00C632E-D2C8-6D36-2246-1A0F7E02805C}"/>
          </ac:spMkLst>
        </pc:spChg>
        <pc:spChg chg="add mod">
          <ac:chgData name="Johann Bock Severin" userId="3b36179260fc8001" providerId="LiveId" clId="{8A94D7B2-13B1-4E2B-BD43-36BBBC403C0D}" dt="2023-04-04T11:17:28.637" v="52" actId="164"/>
          <ac:spMkLst>
            <pc:docMk/>
            <pc:sldMk cId="1932556502" sldId="279"/>
            <ac:spMk id="12" creationId="{3FC4C534-3735-7520-553B-4C5286685017}"/>
          </ac:spMkLst>
        </pc:spChg>
        <pc:grpChg chg="add mod">
          <ac:chgData name="Johann Bock Severin" userId="3b36179260fc8001" providerId="LiveId" clId="{8A94D7B2-13B1-4E2B-BD43-36BBBC403C0D}" dt="2023-04-04T20:28:49.851" v="55" actId="1076"/>
          <ac:grpSpMkLst>
            <pc:docMk/>
            <pc:sldMk cId="1932556502" sldId="279"/>
            <ac:grpSpMk id="13" creationId="{AEF46B62-DEB1-6A79-D14F-8B417CF1A0D2}"/>
          </ac:grpSpMkLst>
        </pc:grpChg>
        <pc:cxnChg chg="add mod">
          <ac:chgData name="Johann Bock Severin" userId="3b36179260fc8001" providerId="LiveId" clId="{8A94D7B2-13B1-4E2B-BD43-36BBBC403C0D}" dt="2023-04-04T11:16:34.746" v="42" actId="1582"/>
          <ac:cxnSpMkLst>
            <pc:docMk/>
            <pc:sldMk cId="1932556502" sldId="279"/>
            <ac:cxnSpMk id="6" creationId="{5B79E9B8-6FA9-5A1F-5FC3-B94469EE8FCC}"/>
          </ac:cxnSpMkLst>
        </pc:cxnChg>
        <pc:cxnChg chg="add mod">
          <ac:chgData name="Johann Bock Severin" userId="3b36179260fc8001" providerId="LiveId" clId="{8A94D7B2-13B1-4E2B-BD43-36BBBC403C0D}" dt="2023-04-04T11:17:28.637" v="52" actId="164"/>
          <ac:cxnSpMkLst>
            <pc:docMk/>
            <pc:sldMk cId="1932556502" sldId="279"/>
            <ac:cxnSpMk id="9" creationId="{6AC7CF94-19DA-5742-160C-2F0CB7C87E9B}"/>
          </ac:cxnSpMkLst>
        </pc:cxnChg>
      </pc:sldChg>
    </pc:docChg>
  </pc:docChgLst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Physical Quantities (confidence from method, not my confidence):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Decay </a:t>
                </a:r>
                <a:r>
                  <a:rPr lang="en-US" dirty="0">
                    <a:latin typeface="Cambria Math" panose="02040503050406030204" pitchFamily="18" charset="0"/>
                  </a:rPr>
                  <a:t>time: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9.9±0.3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Temperature (two methods):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≈128±3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≈154±5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X-gate infidelity: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≈1.0±0.6</m:t>
                      </m:r>
                    </m:oMath>
                  </m:oMathPara>
                </a14:m>
                <a:endParaRPr lang="en-US" dirty="0"/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Physical Quantities (confidence from method, not my confidence):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Decay </a:t>
                </a:r>
                <a:r>
                  <a:rPr lang="en-US" dirty="0">
                    <a:latin typeface="Cambria Math" panose="02040503050406030204" pitchFamily="18" charset="0"/>
                  </a:rPr>
                  <a:t>time: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𝑇_1≈10 𝜇𝑠 9.9±0.3 𝜇𝑠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Temperature (two methods):</a:t>
                </a: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𝜏_1≈128±3 𝑚𝐾</a:t>
                </a:r>
                <a:endParaRPr lang="en-US" dirty="0"/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𝜏_2≈154±5 𝑚𝐾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X-gate infidelity:</a:t>
                </a: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1−𝐹≈1.0±0.6</a:t>
                </a:r>
                <a:endParaRPr lang="en-US" dirty="0"/>
              </a:p>
              <a:p>
                <a:endParaRPr lang="en-DK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DF94-5796-4EF8-98F3-9E0ECB008823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957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04/04/2023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0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Master Thesis Analogy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CF35369-D801-4675-14F3-87D276409D3A}"/>
              </a:ext>
            </a:extLst>
          </p:cNvPr>
          <p:cNvSpPr/>
          <p:nvPr/>
        </p:nvSpPr>
        <p:spPr>
          <a:xfrm>
            <a:off x="6389292" y="1863306"/>
            <a:ext cx="914400" cy="2967486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26E1CB7-E231-66CA-737B-7EA732E7578E}"/>
              </a:ext>
            </a:extLst>
          </p:cNvPr>
          <p:cNvSpPr/>
          <p:nvPr/>
        </p:nvSpPr>
        <p:spPr>
          <a:xfrm>
            <a:off x="7804023" y="2501661"/>
            <a:ext cx="914400" cy="2967486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79E9B8-6FA9-5A1F-5FC3-B94469EE8FCC}"/>
              </a:ext>
            </a:extLst>
          </p:cNvPr>
          <p:cNvCxnSpPr>
            <a:stCxn id="2" idx="0"/>
            <a:endCxn id="4" idx="0"/>
          </p:cNvCxnSpPr>
          <p:nvPr/>
        </p:nvCxnSpPr>
        <p:spPr>
          <a:xfrm>
            <a:off x="6846492" y="1863306"/>
            <a:ext cx="1414731" cy="6383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46B62-DEB1-6A79-D14F-8B417CF1A0D2}"/>
              </a:ext>
            </a:extLst>
          </p:cNvPr>
          <p:cNvGrpSpPr/>
          <p:nvPr/>
        </p:nvGrpSpPr>
        <p:grpSpPr>
          <a:xfrm rot="20576875">
            <a:off x="6680286" y="3077945"/>
            <a:ext cx="360000" cy="1931162"/>
            <a:chOff x="7330732" y="2182483"/>
            <a:chExt cx="360000" cy="193116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C7CF94-19DA-5742-160C-2F0CB7C87E9B}"/>
                </a:ext>
              </a:extLst>
            </p:cNvPr>
            <p:cNvCxnSpPr/>
            <p:nvPr/>
          </p:nvCxnSpPr>
          <p:spPr>
            <a:xfrm>
              <a:off x="7510732" y="2182483"/>
              <a:ext cx="0" cy="17511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C4C534-3735-7520-553B-4C5286685017}"/>
                </a:ext>
              </a:extLst>
            </p:cNvPr>
            <p:cNvSpPr/>
            <p:nvPr/>
          </p:nvSpPr>
          <p:spPr>
            <a:xfrm>
              <a:off x="7330732" y="375364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9325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9" y="2281679"/>
            <a:ext cx="5105400" cy="3829050"/>
          </a:xfrm>
          <a:prstGeom prst="rect">
            <a:avLst/>
          </a:prstGeom>
        </p:spPr>
      </p:pic>
      <p:pic>
        <p:nvPicPr>
          <p:cNvPr id="2" name="Distributions">
            <a:hlinkClick r:id="" action="ppaction://media"/>
            <a:extLst>
              <a:ext uri="{FF2B5EF4-FFF2-40B4-BE49-F238E27FC236}">
                <a16:creationId xmlns:a16="http://schemas.microsoft.com/office/drawing/2014/main" id="{A4767B95-5DC3-CE58-5034-431226C53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496" y="1977822"/>
            <a:ext cx="6530975" cy="4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C9E7F-4AA6-52AB-0538-E93E89DD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99" y="1922733"/>
            <a:ext cx="6534001" cy="4356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00" y="2281679"/>
            <a:ext cx="509565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in IQ-Plane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3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9E2938CA-C2DA-A3CC-2E47-D4E8199F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02" y="2078445"/>
            <a:ext cx="4264091" cy="4264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/>
              <p:nvPr/>
            </p:nvSpPr>
            <p:spPr>
              <a:xfrm>
                <a:off x="6837871" y="700635"/>
                <a:ext cx="4264091" cy="6072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Preliminary 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Linear Order: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 second order transitions.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  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→|1⟩</m:t>
                    </m:r>
                  </m:oMath>
                </a14:m>
                <a:r>
                  <a:rPr lang="en-US" dirty="0"/>
                  <a:t> not allowed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Physical Quantities (confidence from method, not my confidence):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Decay time: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Temperature (two methods):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≈130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X-gate infidelity: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≈1.0 %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871" y="700635"/>
                <a:ext cx="4264091" cy="6072175"/>
              </a:xfrm>
              <a:prstGeom prst="rect">
                <a:avLst/>
              </a:prstGeom>
              <a:blipFill>
                <a:blip r:embed="rId6"/>
                <a:stretch>
                  <a:fillRect l="-34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0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in IQ-Plane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9E2938CA-C2DA-A3CC-2E47-D4E8199F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202" y="2078445"/>
            <a:ext cx="4264091" cy="4264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A2543-6079-F33F-7647-821B2D82E9A3}"/>
              </a:ext>
            </a:extLst>
          </p:cNvPr>
          <p:cNvSpPr txBox="1"/>
          <p:nvPr/>
        </p:nvSpPr>
        <p:spPr>
          <a:xfrm>
            <a:off x="6139543" y="2321004"/>
            <a:ext cx="4640424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To do: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Exponential Fits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 second order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“Calibration target” to test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03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Measurement Back-Action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72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EA3664-C968-D477-56F0-CE90C43CC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35" y="943200"/>
            <a:ext cx="7097759" cy="59148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Simulations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3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/>
              <p:nvPr/>
            </p:nvSpPr>
            <p:spPr>
              <a:xfrm>
                <a:off x="95494" y="3594441"/>
                <a:ext cx="4185138" cy="1768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0" dirty="0">
                    <a:latin typeface="Cambria Math" panose="02040503050406030204" pitchFamily="18" charset="0"/>
                  </a:rPr>
                  <a:t>Simulate using heterodyne measurements: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3594441"/>
                <a:ext cx="4185138" cy="1768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08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tochastic_measurements">
            <a:hlinkClick r:id="" action="ppaction://media"/>
            <a:extLst>
              <a:ext uri="{FF2B5EF4-FFF2-40B4-BE49-F238E27FC236}">
                <a16:creationId xmlns:a16="http://schemas.microsoft.com/office/drawing/2014/main" id="{6A491600-AEB5-50D8-3BB9-57A50142A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549" y="817441"/>
            <a:ext cx="7097957" cy="59161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78445"/>
            <a:ext cx="5183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5" y="2461755"/>
            <a:ext cx="4397655" cy="3600000"/>
          </a:xfrm>
          <a:prstGeom prst="rect">
            <a:avLst/>
          </a:prstGeom>
        </p:spPr>
      </p:pic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3F5A0B9B-DC28-42B0-4A0F-E17637AFE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1755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BADAC5-D17C-566D-B5A8-DEFB06C60FFF}"/>
                  </a:ext>
                </a:extLst>
              </p:cNvPr>
              <p:cNvSpPr txBox="1"/>
              <p:nvPr/>
            </p:nvSpPr>
            <p:spPr>
              <a:xfrm>
                <a:off x="6513708" y="2092423"/>
                <a:ext cx="456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 a simple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BADAC5-D17C-566D-B5A8-DEFB06C6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708" y="2092423"/>
                <a:ext cx="4564583" cy="369332"/>
              </a:xfrm>
              <a:prstGeom prst="rect">
                <a:avLst/>
              </a:prstGeom>
              <a:blipFill>
                <a:blip r:embed="rId8"/>
                <a:stretch>
                  <a:fillRect l="-1203" t="-8197" b="-245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58144-66D3-E24A-6437-C5761D590E65}"/>
                  </a:ext>
                </a:extLst>
              </p:cNvPr>
              <p:cNvSpPr txBox="1"/>
              <p:nvPr/>
            </p:nvSpPr>
            <p:spPr>
              <a:xfrm>
                <a:off x="6553965" y="5997314"/>
                <a:ext cx="3574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"0"</m:t>
                          </m:r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("1"|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58144-66D3-E24A-6437-C5761D590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65" y="5997314"/>
                <a:ext cx="3574825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3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5" y="2461755"/>
            <a:ext cx="4397655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/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Instead use information of curve.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Decide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approx.: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decider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blipFill>
                <a:blip r:embed="rId7"/>
                <a:stretch>
                  <a:fillRect l="-1248" b="-4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69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13" y="2461755"/>
            <a:ext cx="4319999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/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Instead use information of curve.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Decide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approx.: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decider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blipFill>
                <a:blip r:embed="rId7"/>
                <a:stretch>
                  <a:fillRect l="-1248" b="-4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66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EBE4D9-C7B7-FAD0-FE32-1D6186D14929}"/>
              </a:ext>
            </a:extLst>
          </p:cNvPr>
          <p:cNvSpPr txBox="1"/>
          <p:nvPr/>
        </p:nvSpPr>
        <p:spPr>
          <a:xfrm>
            <a:off x="985996" y="2608825"/>
            <a:ext cx="80107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Time Evolution in Quantum Mechanics:</a:t>
            </a:r>
            <a:endParaRPr lang="en-DK" sz="3600" dirty="0"/>
          </a:p>
        </p:txBody>
      </p:sp>
    </p:spTree>
    <p:extLst>
      <p:ext uri="{BB962C8B-B14F-4D97-AF65-F5344CB8AC3E}">
        <p14:creationId xmlns:p14="http://schemas.microsoft.com/office/powerpoint/2010/main" val="1081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13" y="2823787"/>
            <a:ext cx="4319999" cy="2875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1D970-6866-244C-8173-2C00A6657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361" y="2461755"/>
            <a:ext cx="617143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4C4DF0-ABAE-B3C3-8730-64C83E417593}"/>
                  </a:ext>
                </a:extLst>
              </p:cNvPr>
              <p:cNvSpPr txBox="1"/>
              <p:nvPr/>
            </p:nvSpPr>
            <p:spPr>
              <a:xfrm>
                <a:off x="331694" y="5949917"/>
                <a:ext cx="4767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Compared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=0.893</m:t>
                    </m:r>
                  </m:oMath>
                </a14:m>
                <a:r>
                  <a:rPr lang="en-US" dirty="0"/>
                  <a:t> for simple sum</a:t>
                </a:r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4C4DF0-ABAE-B3C3-8730-64C83E41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4" y="5949917"/>
                <a:ext cx="4767908" cy="369332"/>
              </a:xfrm>
              <a:prstGeom prst="rect">
                <a:avLst/>
              </a:prstGeom>
              <a:blipFill>
                <a:blip r:embed="rId8"/>
                <a:stretch>
                  <a:fillRect l="-1022" t="-8197" r="-255" b="-245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63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/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Schrödinger – Unitary Evolution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Qubit/Resonator Simulations – Dispersive Approximations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2"/>
                    </a:solidFill>
                  </a:rPr>
                  <a:t>Dissipation/Lindblad Operators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- Simulations and IQ-plane fitting</a:t>
                </a:r>
                <a:r>
                  <a:rPr lang="en-US" sz="32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5"/>
                    </a:solidFill>
                  </a:rPr>
                  <a:t>Measurement Backaction</a:t>
                </a:r>
              </a:p>
              <a:p>
                <a:pPr lvl="1"/>
                <a:r>
                  <a:rPr lang="en-US" dirty="0">
                    <a:solidFill>
                      <a:schemeClr val="accent5"/>
                    </a:solidFill>
                  </a:rPr>
                  <a:t>Continuous Measurement Simulations, Readout Strategies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</a:t>
                </a:r>
                <a:endParaRPr lang="en-DK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blipFill>
                <a:blip r:embed="rId3"/>
                <a:stretch>
                  <a:fillRect l="-1356" t="-2600" b="-1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107718F0-5F0B-D431-5064-50BD9424D4C4}"/>
              </a:ext>
            </a:extLst>
          </p:cNvPr>
          <p:cNvGrpSpPr/>
          <p:nvPr/>
        </p:nvGrpSpPr>
        <p:grpSpPr>
          <a:xfrm>
            <a:off x="3219319" y="1536625"/>
            <a:ext cx="4788910" cy="3023917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8BCE2B-DC1A-C07B-A697-CD9F8D1B8CFA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FCE10B-5C22-4207-4CA8-155C94710450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06E4C2-BEC6-17CA-2874-DA459E494760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7EFA6-9729-D04F-9C0F-DFC38083C799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800688-6EF7-C483-A5A9-21F088388A1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00A1E-DD0F-F93F-0183-8385E7CE23AE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D162D7-17F8-B458-EF88-EB9899C07A1D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470C6EF-15D3-6870-85DA-8915F48D2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6D8CB9-F997-4ED1-0B8A-A81DEAD7B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EEF5C5-3798-D49C-DF44-8D871F9A8F84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4ECEA47-1BE3-2F84-03C9-BE38F10F6E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026F19-6499-9D9A-74FD-900128C35E91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17901-E7B1-AB50-B20A-A66F2A93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F57EC3-2C7B-9A1B-3D6F-B7EAE8FF9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A23BE5-BB45-AB13-4F45-8D3E7E980432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52704B50-1134-9B3D-454B-CEBFD84917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954C39-762E-7D28-F6DB-5379FBB2C7E2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FC1A69-B502-EE8D-8F71-28BF09E50F98}"/>
                </a:ext>
              </a:extLst>
            </p:cNvPr>
            <p:cNvSpPr/>
            <p:nvPr/>
          </p:nvSpPr>
          <p:spPr>
            <a:xfrm>
              <a:off x="5945449" y="3425868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F97A73-2630-A383-36FE-1427D3242DFB}"/>
                </a:ext>
              </a:extLst>
            </p:cNvPr>
            <p:cNvSpPr/>
            <p:nvPr/>
          </p:nvSpPr>
          <p:spPr>
            <a:xfrm>
              <a:off x="5944522" y="3653485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07E7CF-5DA4-96D3-5042-1BE3DF692B01}"/>
                </a:ext>
              </a:extLst>
            </p:cNvPr>
            <p:cNvSpPr/>
            <p:nvPr/>
          </p:nvSpPr>
          <p:spPr>
            <a:xfrm>
              <a:off x="5944516" y="3881659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DF2710-2D08-FD43-9AC8-D62428E22FD7}"/>
                </a:ext>
              </a:extLst>
            </p:cNvPr>
            <p:cNvSpPr/>
            <p:nvPr/>
          </p:nvSpPr>
          <p:spPr>
            <a:xfrm>
              <a:off x="6170842" y="3452847"/>
              <a:ext cx="291457" cy="625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4C8072-9F81-7D1B-C042-5EF5D65FB1D0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624F559-F909-CAE3-1732-405C4DC9035F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9C797AE-A21D-81DA-8CAA-10C67A319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8F28497-4A1A-3702-2BEC-1AE70091B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532AC6E-5A0D-E208-DCF3-DE3281C41EE9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7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Different Interaction Approximations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5E78299-843F-EBFA-9A31-A3A370398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0206" y="3173031"/>
            <a:ext cx="4091586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12E4A-4181-1554-6C15-8BCED09D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9152" y="3173031"/>
            <a:ext cx="4091586" cy="287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51FCC8-A2E9-FC9E-B04B-94A6B3CED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73031"/>
            <a:ext cx="4091585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/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/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/>
              <p:nvPr/>
            </p:nvSpPr>
            <p:spPr>
              <a:xfrm>
                <a:off x="7174738" y="2770775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38" y="2770775"/>
                <a:ext cx="6169268" cy="376450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A7BA360-8615-1D2B-B31B-1AEE58AA079D}"/>
              </a:ext>
            </a:extLst>
          </p:cNvPr>
          <p:cNvGrpSpPr/>
          <p:nvPr/>
        </p:nvGrpSpPr>
        <p:grpSpPr>
          <a:xfrm>
            <a:off x="7964460" y="108072"/>
            <a:ext cx="2835504" cy="1790455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4344CB-807F-175B-C69D-54033C99AE90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FFAB38B-6CBF-D5DB-AF4A-B0B26DA1320C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921D4F-AE96-6973-F058-1DB31A8A9CE7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29DD4A-CBD4-B1BF-6BC2-A9ECDBA92C33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808958-2390-0050-34E8-C8EC3EDE4DF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EBA9C9-2EBF-C49A-B5DD-1AB91A4D75FA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4E7007-84CD-522F-A993-9A4EA7B355DB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C136B1-794B-9F0C-5CC0-5C0BA7F48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65839BE-F2A2-BE91-5A6D-C62C4156A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CEFC74-61E8-2809-7DF5-B358074C0933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8B58BB1-7C66-4E77-AAA2-520A25CE19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C861CF-4F1B-86D2-C48D-764D24C4CAF8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51B56A-9E02-AA60-23A0-C63463FA6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C5395C-5039-73CC-6F9B-49A55D018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8AF211-629F-8C52-3249-7ACDC3D10B99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B8CDFD2-2ABA-5E36-39A9-C27FE9A455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1F7A25-421C-914D-053F-9A801329269E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BF1D1D-7308-62E6-2C04-D44FBABE5058}"/>
                </a:ext>
              </a:extLst>
            </p:cNvPr>
            <p:cNvSpPr/>
            <p:nvPr/>
          </p:nvSpPr>
          <p:spPr>
            <a:xfrm>
              <a:off x="5945449" y="3434727"/>
              <a:ext cx="253716" cy="208641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F39A0C-05BC-8511-B24D-A0428B765365}"/>
                </a:ext>
              </a:extLst>
            </p:cNvPr>
            <p:cNvSpPr/>
            <p:nvPr/>
          </p:nvSpPr>
          <p:spPr>
            <a:xfrm>
              <a:off x="5944522" y="3645421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829E6A-84B1-20DE-C404-68E0DE4A63A0}"/>
                </a:ext>
              </a:extLst>
            </p:cNvPr>
            <p:cNvSpPr/>
            <p:nvPr/>
          </p:nvSpPr>
          <p:spPr>
            <a:xfrm>
              <a:off x="5944517" y="3873597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454C2F-5804-3798-5523-A92AB8CE3B47}"/>
                </a:ext>
              </a:extLst>
            </p:cNvPr>
            <p:cNvSpPr/>
            <p:nvPr/>
          </p:nvSpPr>
          <p:spPr>
            <a:xfrm>
              <a:off x="6170842" y="3479081"/>
              <a:ext cx="296402" cy="577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DFA0D-5862-ECFC-D15B-DAEAC87CFC1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6E56F1-5A33-A558-4E59-B74F59965D88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B7380E6-1AE8-4287-520E-367111A9C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142406-0FB6-37FF-1A8A-191B84596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937F71-B52D-7A7F-E674-E16D4DE3E4A6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49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4409681" y="3763605"/>
            <a:ext cx="351692" cy="92904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/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54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6907652" y="2694211"/>
            <a:ext cx="351692" cy="3419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672FF-27C3-3C31-9ED2-CA523270BC6D}"/>
              </a:ext>
            </a:extLst>
          </p:cNvPr>
          <p:cNvSpPr txBox="1"/>
          <p:nvPr/>
        </p:nvSpPr>
        <p:spPr>
          <a:xfrm>
            <a:off x="4745140" y="4717813"/>
            <a:ext cx="46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Normalization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/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61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ation">
            <a:hlinkClick r:id="" action="ppaction://media"/>
            <a:extLst>
              <a:ext uri="{FF2B5EF4-FFF2-40B4-BE49-F238E27FC236}">
                <a16:creationId xmlns:a16="http://schemas.microsoft.com/office/drawing/2014/main" id="{7D5DE162-C9EB-A57A-0A4E-45EFE2F3D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1675" y="1206791"/>
            <a:ext cx="5502333" cy="550233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A3E018-1906-81F9-5BB4-5A0056C3F3EF}"/>
              </a:ext>
            </a:extLst>
          </p:cNvPr>
          <p:cNvSpPr txBox="1"/>
          <p:nvPr/>
        </p:nvSpPr>
        <p:spPr>
          <a:xfrm>
            <a:off x="265591" y="3454147"/>
            <a:ext cx="437856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Possibilities: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Sampling of Data Points by Q-function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QFunc</a:t>
            </a:r>
            <a:r>
              <a:rPr lang="en-US" dirty="0"/>
              <a:t> as PDF for fits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SPAM-errors?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/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922</Words>
  <Application>Microsoft Office PowerPoint</Application>
  <PresentationFormat>Widescreen</PresentationFormat>
  <Paragraphs>138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2023-04-04T20:28:52Z</dcterms:modified>
</cp:coreProperties>
</file>